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42"/>
  </p:notesMasterIdLst>
  <p:sldIdLst>
    <p:sldId id="287" r:id="rId4"/>
    <p:sldId id="290" r:id="rId5"/>
    <p:sldId id="256" r:id="rId6"/>
    <p:sldId id="288" r:id="rId7"/>
    <p:sldId id="289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24" r:id="rId23"/>
    <p:sldId id="306" r:id="rId24"/>
    <p:sldId id="307" r:id="rId25"/>
    <p:sldId id="308" r:id="rId26"/>
    <p:sldId id="309" r:id="rId27"/>
    <p:sldId id="310" r:id="rId28"/>
    <p:sldId id="311" r:id="rId29"/>
    <p:sldId id="312" r:id="rId30"/>
    <p:sldId id="313" r:id="rId31"/>
    <p:sldId id="314" r:id="rId32"/>
    <p:sldId id="315" r:id="rId33"/>
    <p:sldId id="316" r:id="rId34"/>
    <p:sldId id="317" r:id="rId35"/>
    <p:sldId id="318" r:id="rId36"/>
    <p:sldId id="319" r:id="rId37"/>
    <p:sldId id="320" r:id="rId38"/>
    <p:sldId id="321" r:id="rId39"/>
    <p:sldId id="322" r:id="rId40"/>
    <p:sldId id="323" r:id="rId41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presProps" Target="pres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E5CA3955-099C-4089-A68F-7CFC0A88BD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E52DA491-6735-4555-846C-35DFB2E99F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48C358AC-B7F1-4E71-8829-C78C6FB94F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34B017E5-0DCF-4E25-A7BB-8DAC306A34CE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第二课 养生之道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5103E22-4552-44D9-823B-760A207EA6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processed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3EBEC5D-813F-42C3-98C3-704B7D613F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加工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5085170-7FE7-46DD-A8E8-0B4D7D32519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jiāgōng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AB39228-1E71-4AB6-9049-4B48604D632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2694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CA38C00-BC4A-4D77-86FA-535717A0FB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chemical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547CFFF-D9FD-4BE7-9DC3-23FC36C755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化学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87D85EA-4EBF-4DAA-93B7-6A672E0725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huàxué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07307D7-FA00-4D34-BFB9-19B61542858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0504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4C27B13-5B26-41EB-BF57-86C5A0BBE7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additive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8A81FDD-1DEA-4D59-933C-A3FCDEE8A6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添加物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2BF342A-8117-443E-B915-8BD4C0D47A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tiānjiāwù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F2AAEF1-44C2-4185-80A8-C4EE515D2B0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62649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EAE20B1-03E2-4C8E-9D65-76C0526E9D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all kinds of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1108635-AB4B-4010-BD47-C9B9005A2D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各式各样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21FE2A9-95C9-48FE-BB10-6885E558B7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gèshì</a:t>
            </a:r>
            <a:r>
              <a:rPr lang="zh-TW" altLang="en-US" dirty="0"/>
              <a:t> </a:t>
            </a:r>
            <a:r>
              <a:rPr lang="en-US" altLang="zh-TW" dirty="0" err="1"/>
              <a:t>gèyàng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319CE74-D466-46CC-802C-E206F1CAA18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5842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D161A47-4305-472D-BA8F-DDC8F8DA05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balanced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FF94DB0-C529-4CDC-AD42-22980411D1A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均衡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D5BFD8C-68CF-44DF-AC0D-7139EA3784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jūnhéng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DFF8378-31AF-4D7D-9901-AD3B8DC279F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40352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403498A-1C92-4E38-9061-8B86BAF6918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secondly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B8E6E14-999C-4ACE-95D1-A79C4E26CB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其次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C0273EB-4066-4802-8D6C-B48FF6339E3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qícì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8B85640-A902-42B1-B8BF-D74BE83CB62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68654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F00B062-2BCB-4792-BA25-DF88926BEA9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appropriate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CBECC23-9DA4-417B-8CDB-A9DEBC1E81A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适当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F1649A3-47F3-4CE8-995F-3AB5B8F8054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shìdàng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DC86611-18A0-44DF-B86B-3A6F4E5E6BC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5369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DF179A2-B191-4721-AEAF-26F8C00689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resistance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246976D-F522-4587-84E1-22E8101DAC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抵抗力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38F1125-504D-488C-929D-3FAC68B972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dǐkànglì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191D188-D79D-41C4-8ACB-4C3B0AF67BA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3286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1D1FC7E-8C5E-47BF-845D-ECADB2393E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prevent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6E62CC1-D6AA-4090-BA64-5906152C507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预防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7B62AD2-B6E6-420E-A718-86E616FD27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yùfáng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8944696-4F21-4CB2-9302-B660704EB9A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5297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EB7EF7D-E5E9-4EA0-8A40-14EE75516E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disease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F7CBEE1-2FA5-4EFB-A7AB-7E740751CA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疾病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1AE53C4-350A-4E31-AFD4-6B98D83AD6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jíbìng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0156E10-1CE6-4537-A9F9-E51BC433523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7954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5F2A8D9-8650-4786-9D1C-7B53F6B1E20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health regimen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9371CE6-26D3-45F4-B893-12A6596556D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养生之道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8AC6505-DBB8-4AD4-8C90-37BCCA8E8D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TW" dirty="0" err="1"/>
              <a:t>yǎngshēng</a:t>
            </a:r>
            <a:r>
              <a:rPr lang="en-US" altLang="zh-TW" dirty="0"/>
              <a:t> </a:t>
            </a:r>
            <a:r>
              <a:rPr lang="en-US" altLang="zh-TW" dirty="0" err="1"/>
              <a:t>zhī</a:t>
            </a:r>
            <a:r>
              <a:rPr lang="en-US" altLang="zh-TW" dirty="0"/>
              <a:t> </a:t>
            </a:r>
            <a:r>
              <a:rPr lang="en-US" altLang="zh-TW" dirty="0" err="1"/>
              <a:t>dào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20DEB13-902C-4E69-A0DB-A2B53D0E708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4399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EB7EF7D-E5E9-4EA0-8A40-14EE75516E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yoga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F7CBEE1-2FA5-4EFB-A7AB-7E740751CA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瑜伽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1AE53C4-350A-4E31-AFD4-6B98D83AD6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yújiā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0156E10-1CE6-4537-A9F9-E51BC433523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2-19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91156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A921E74-0408-4511-ABDA-676C6BD87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be sure to, by all means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14B5F6E-473C-4BE6-83E1-6910F1F0CB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千万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570978D-D36A-4AAA-BC90-E6BF536FDD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qiānwàn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5AD65CE-435F-4C14-B2C1-91D1C6123A1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2-20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1658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C70FAD1-FC76-48D1-99AD-3F0A98AA3D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move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23ACAEF-F3F7-423E-B1FE-6B66B02657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活动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DC48AD4-088C-46D9-89F4-7DCE02EA6AD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huódòng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AAA75E6-1665-4BBB-A1E2-B28F1729600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2-21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72098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B2E0E73-C10D-472E-8F5D-5AFA5D33E8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sleep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8229561-5834-47D5-B90A-82FF2874AE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睡眠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92624B8-3106-46D9-B98B-D2D869F050D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shuìmián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A4C0F19-10ED-45A6-8C6F-8D29725DA5D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2-22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5869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ED21AD3-CD69-4BD5-95BA-3D06A7C645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at least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527A840-32BA-4C92-A5E8-8797A09CBA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至少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27F0A78-5379-4521-875B-650B96E2DE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zhìshǎo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29D048D-89A7-4F8B-B74E-8B3A8C05940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2-23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9649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9AD42D2-B71F-44DB-AB4E-EC538E9F1E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also take care of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17D544B-2307-464F-9ED3-1A2F5DDB6B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兼顾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65DB0A6-B458-4C86-A219-15C5A9479D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jiāngù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C27F651-1BDD-414B-9753-0AF4DF22C67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2-24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57394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C366093-BEA1-4089-BC37-56926588F7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intense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7B3E12E-D9FE-4C6F-952E-CD194908B7B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激烈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2BE98B1-0EC0-4FDA-9BA2-DB6CD7AB7BA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jīliè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2207F89-BC2B-4418-B9DB-6450539E642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2-25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22628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01806B3-679F-4DBC-BDBB-88E61FE9EE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work and rest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7097B30-97BE-4248-99C0-5E6C8250CA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作息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4080F42-11DD-4082-A077-F092CD4C22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zuòxí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FF70816-9094-41D1-944F-EE5AB8BC503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2-26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865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D7AF0CB-E505-4F46-9B3D-B8F64254DC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sufficient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932C3C9-21C0-417D-BD82-52CE973ED8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充足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A15A2A6-B248-45BA-BE84-837E45EE70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chōngzú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F27AFB8-0148-42D3-95BB-324F6543460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2-27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88379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F3FFC87-9766-41F1-B871-9B113C6A4D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share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E886B8D-9AAC-4AEE-802D-2DA64854B0B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分享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7B8CD2C-EDB7-435F-B5E3-47DEA2C08F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fēnxiǎng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5BD0C67-DE8C-4DEE-9B69-C84DDD83A7B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2-28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481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aging population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高龄化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gāolínghuà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8CB6941D-FEFC-4589-BAA6-A4484A8F51B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6F97F0B-84AA-43D3-9A45-D3B899108ED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negative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BF031B1-61F6-40F6-A1C7-E93E3963F9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负面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B78587B-8357-444E-91B1-7EE8EB83D3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fùmiàn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71669CE-AB8C-4D9E-A553-8DF9B4647C1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2-29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0781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AD18437-4A35-40F4-AF80-D1B4B509AF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thinking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F4C42B3-6F37-46EE-8F47-A5C964FD464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思考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161B7B0-D84B-4FF3-AD9D-F22E094132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sīkǎo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6FF0C7C-A7D7-48C9-A2D4-9604560FFE1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2-30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29561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AFE6890-7944-48A2-87BF-8472F07684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emotion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23378F6-9F4F-40FF-A5FC-512E0AA918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情绪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7F42CE6-2EB3-44E8-B0F9-7EA3336F869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qíngxù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A28B04C-8666-4B8C-8A0D-6660545469E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2-31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8162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EEF494D-FF80-4764-B0FC-369F1FF3523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 conclusion, in summary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07BE301-DAFD-4734-B10F-7A19A29A39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总而言之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70179BA-A174-4B80-B8DE-5EF23A48F4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zǒng'éryánzhī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12C37F8-EBBE-475D-B36C-8AAC71882C3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2-32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25974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F6CFFCD-D8BB-4365-BE31-54B202160FC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while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16A3527-719F-4590-B684-529D764435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5F96630-990E-4898-983E-46B6A66A5E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chèn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E1A0076-5437-49FD-A872-C1BE548A7B2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2-33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40817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BD44619-05C0-4ABC-8F2D-E3F539079D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cultivate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FE1B671-BCFE-4852-8EF2-233E4E0882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养成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13548BF-E017-4BE7-8E6A-94D79B7E889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yǎngchéng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0088638-DA88-4416-8562-93BD32F21BC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2-34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461160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B9CB599-5751-4783-88CA-F44D46E5DA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good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967E47F-7B86-41DB-9D42-A3D942A218D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良好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6889AB3-606E-4805-9E66-D8E028007B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liánghǎo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05B43C9-6EAD-4069-B489-B9248AAFD8E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2-35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561422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3F55759-D998-4FA5-A950-F8A37ADEE78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pleasant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91F2E61-E8CF-4AA8-AEC3-A10F4FBE49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愉快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69A7A11-158B-49A9-BC15-85CA4F2F31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yúkuài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D9BD358-8989-4D14-B228-CD93B56A871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2-36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64423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27D88DE-A36E-4F53-99D7-91D172775D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optimistic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0512F1C-89DB-453A-B3CF-E2956DB484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乐观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A7063FC-ECAB-489A-96BF-1F7C234ED3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lèguān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4966AA3-22BA-4CDA-80B8-5B26A85ED1D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2-37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5844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C89F365-3E6D-43AF-86BB-D58A1AE61DE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silver generation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849FB3D-CACD-4E2B-9F60-AF48F889429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银发族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6A72463-D082-46AE-8EC8-0279294CE1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yínfǎzú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95E52A8-CD56-4185-A891-0161BCC8CE0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414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31CBE0D-9C36-4C31-ACD4-0BF7AB0445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regular client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520A23C-B853-4608-822B-586C70B4A4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常客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3FF112A-05F6-4C6A-BDC9-8833DA1BE2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chángkè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AC7E51B-B7E9-4EA3-BF5D-8324C3699AA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651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E4A1534-BFB7-4ECC-A07B-0B7E67D84C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basic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969007B-48E0-42A8-B564-5C584F9264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基本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8ECB3BE-8616-4ADA-AFCE-B041A5E810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jīběn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DB2A907-DEB1-4206-9790-4BDDD259F5F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2125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0B41BBD-8F0F-46BB-8619-2A35AF616C6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firstly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C434FE9-45BF-47A3-817E-1345FFC6FF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首先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1041101-589F-42EB-946F-C9A579FC0B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shǒuxiān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02DEAF0-015E-4BB1-93DF-E9D5D4698C1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3667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BCA00C1-22C2-4B85-97F8-BAC2DA98C2E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at regular time and quantity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0734909-8E71-4299-9F8E-397770BF37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定时定量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820D4C7-89BF-4F6D-BEC8-4BCE02CB5CB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TW" dirty="0" err="1"/>
              <a:t>dìngshí</a:t>
            </a:r>
            <a:r>
              <a:rPr lang="en-US" altLang="zh-TW" dirty="0"/>
              <a:t> </a:t>
            </a:r>
            <a:r>
              <a:rPr lang="en-US" altLang="zh-TW" dirty="0" err="1"/>
              <a:t>dìngliàng</a:t>
            </a:r>
            <a:r>
              <a:rPr lang="en-US" altLang="zh-TW" dirty="0"/>
              <a:t>	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1B08151-6A24-4316-A10A-5914C4921D5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0928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94EABEC-F5BE-472F-856E-037736ABEF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principle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CE3A12B-E325-47DF-A7F2-4DC2BFE706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原则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F66D6B7-9656-444D-96DE-A830909D9E7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yuánzé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6483D79-4570-4DFF-A554-030223785DD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78963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</TotalTime>
  <Words>288</Words>
  <Application>Microsoft Office PowerPoint</Application>
  <PresentationFormat>寬螢幕</PresentationFormat>
  <Paragraphs>186</Paragraphs>
  <Slides>38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38</vt:i4>
      </vt:variant>
    </vt:vector>
  </HeadingPairs>
  <TitlesOfParts>
    <vt:vector size="47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养生之道</vt:lpstr>
      <vt:lpstr>高龄化</vt:lpstr>
      <vt:lpstr>银发族</vt:lpstr>
      <vt:lpstr>常客</vt:lpstr>
      <vt:lpstr>基本</vt:lpstr>
      <vt:lpstr>首先</vt:lpstr>
      <vt:lpstr>定时定量</vt:lpstr>
      <vt:lpstr>原则</vt:lpstr>
      <vt:lpstr>加工</vt:lpstr>
      <vt:lpstr>化学</vt:lpstr>
      <vt:lpstr>添加物</vt:lpstr>
      <vt:lpstr>各式各样</vt:lpstr>
      <vt:lpstr>均衡</vt:lpstr>
      <vt:lpstr>其次</vt:lpstr>
      <vt:lpstr>适当</vt:lpstr>
      <vt:lpstr>抵抗力</vt:lpstr>
      <vt:lpstr>预防</vt:lpstr>
      <vt:lpstr>疾病</vt:lpstr>
      <vt:lpstr>瑜伽</vt:lpstr>
      <vt:lpstr>千万</vt:lpstr>
      <vt:lpstr>活动</vt:lpstr>
      <vt:lpstr>睡眠</vt:lpstr>
      <vt:lpstr>至少</vt:lpstr>
      <vt:lpstr>兼顾</vt:lpstr>
      <vt:lpstr>激烈</vt:lpstr>
      <vt:lpstr>作息</vt:lpstr>
      <vt:lpstr>充足</vt:lpstr>
      <vt:lpstr>分享</vt:lpstr>
      <vt:lpstr>负面</vt:lpstr>
      <vt:lpstr>思考</vt:lpstr>
      <vt:lpstr>情绪</vt:lpstr>
      <vt:lpstr>总而言之</vt:lpstr>
      <vt:lpstr>趁</vt:lpstr>
      <vt:lpstr>养成</vt:lpstr>
      <vt:lpstr>良好</vt:lpstr>
      <vt:lpstr>愉快</vt:lpstr>
      <vt:lpstr>乐观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35</cp:revision>
  <dcterms:created xsi:type="dcterms:W3CDTF">2024-07-26T00:45:44Z</dcterms:created>
  <dcterms:modified xsi:type="dcterms:W3CDTF">2026-04-24T07:42:26Z</dcterms:modified>
</cp:coreProperties>
</file>